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Source Code Pro"/>
      <p:regular r:id="rId14"/>
      <p:bold r:id="rId15"/>
      <p:italic r:id="rId16"/>
      <p:boldItalic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.fntdata"/><Relationship Id="rId14" Type="http://schemas.openxmlformats.org/officeDocument/2006/relationships/font" Target="fonts/SourceCodePro-regular.fntdata"/><Relationship Id="rId17" Type="http://schemas.openxmlformats.org/officeDocument/2006/relationships/font" Target="fonts/SourceCodePro-boldItalic.fntdata"/><Relationship Id="rId16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6.png"/><Relationship Id="rId9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14.jpg"/><Relationship Id="rId8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23.jpg"/><Relationship Id="rId11" Type="http://schemas.openxmlformats.org/officeDocument/2006/relationships/image" Target="../media/image19.jpg"/><Relationship Id="rId10" Type="http://schemas.openxmlformats.org/officeDocument/2006/relationships/image" Target="../media/image26.jpg"/><Relationship Id="rId9" Type="http://schemas.openxmlformats.org/officeDocument/2006/relationships/image" Target="../media/image7.jpg"/><Relationship Id="rId5" Type="http://schemas.openxmlformats.org/officeDocument/2006/relationships/image" Target="../media/image18.jpg"/><Relationship Id="rId6" Type="http://schemas.openxmlformats.org/officeDocument/2006/relationships/image" Target="../media/image25.jpg"/><Relationship Id="rId7" Type="http://schemas.openxmlformats.org/officeDocument/2006/relationships/image" Target="../media/image9.jpg"/><Relationship Id="rId8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image" Target="../media/image17.jpg"/><Relationship Id="rId10" Type="http://schemas.openxmlformats.org/officeDocument/2006/relationships/image" Target="../media/image20.jpg"/><Relationship Id="rId9" Type="http://schemas.openxmlformats.org/officeDocument/2006/relationships/image" Target="../media/image13.png"/><Relationship Id="rId5" Type="http://schemas.openxmlformats.org/officeDocument/2006/relationships/image" Target="../media/image12.jpg"/><Relationship Id="rId6" Type="http://schemas.openxmlformats.org/officeDocument/2006/relationships/image" Target="../media/image24.jpg"/><Relationship Id="rId7" Type="http://schemas.openxmlformats.org/officeDocument/2006/relationships/image" Target="../media/image15.jpg"/><Relationship Id="rId8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rapfom@gmail.com" TargetMode="External"/><Relationship Id="rId4" Type="http://schemas.openxmlformats.org/officeDocument/2006/relationships/hyperlink" Target="mailto:rapfom@gmail.com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RAPHAEL BILLE FOMENA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Front-end and Graphic designer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2150" y="-291375"/>
            <a:ext cx="2109000" cy="21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1013500" y="342050"/>
            <a:ext cx="252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BPR design &amp; 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everest inc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About me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fr"/>
              <a:t>My goal is to design, pixels to pixels my tomorrow using as main tool my creativity together with some other </a:t>
            </a:r>
            <a:r>
              <a:rPr lang="fr"/>
              <a:t>useful</a:t>
            </a:r>
            <a:r>
              <a:rPr lang="fr"/>
              <a:t> </a:t>
            </a:r>
            <a:r>
              <a:rPr lang="fr"/>
              <a:t>equipments used to facilitate and enhance passion in design.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fr"/>
              <a:t>Furthermore, i aim at solving as many problems as possible with my pencil.</a:t>
            </a:r>
            <a:r>
              <a:rPr lang="fr"/>
              <a:t>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Born in cameroon, i grew in the territory and later on travelled to belgium for studies.</a:t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7550550" y="481400"/>
            <a:ext cx="1216200" cy="9882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1846925" y="4470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Qualifications et competences</a:t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3D design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1955851" y="1209027"/>
            <a:ext cx="3549000" cy="3549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Flyer, logo,posters,2D design etc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Computer maintenance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7524625" y="2174325"/>
            <a:ext cx="1400100" cy="145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CSS,SASS,JS, </a:t>
            </a:r>
            <a:r>
              <a:rPr lang="fr" sz="13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BOOTSTRAP</a:t>
            </a:r>
            <a:endParaRPr sz="13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6613075" y="506750"/>
            <a:ext cx="1482300" cy="1266900"/>
          </a:xfrm>
          <a:prstGeom prst="ellipseRibbon2">
            <a:avLst>
              <a:gd fmla="val 25000" name="adj1"/>
              <a:gd fmla="val 50000" name="adj2"/>
              <a:gd fmla="val 125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-276412" y="-222337"/>
            <a:ext cx="2725074" cy="27250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				     Some projects</a:t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0750" y="-126025"/>
            <a:ext cx="2015724" cy="201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black mood mural art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others include;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BPR flyer type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BPR </a:t>
            </a:r>
            <a:r>
              <a:rPr lang="fr"/>
              <a:t>business</a:t>
            </a:r>
            <a:r>
              <a:rPr lang="fr"/>
              <a:t> type card poster type </a:t>
            </a:r>
            <a:endParaRPr/>
          </a:p>
        </p:txBody>
      </p:sp>
      <p:pic>
        <p:nvPicPr>
          <p:cNvPr descr="Ordinateur Chromebook ouvert"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présentation d'un ensemble d'applications de bureau" id="103" name="Google Shape;103;p1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oir orienté en mode portrait"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présentation d'un ensemble d'applications mobiles" id="105" name="Google Shape;1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9175" y="1858800"/>
            <a:ext cx="1514675" cy="2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9">
            <a:alphaModFix amt="6000"/>
          </a:blip>
          <a:stretch>
            <a:fillRect/>
          </a:stretch>
        </p:blipFill>
        <p:spPr>
          <a:xfrm>
            <a:off x="-856050" y="-2164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ros plan latéral d'une main poussant un bouton sur une table de mixage" id="115" name="Google Shape;115;p18"/>
          <p:cNvPicPr preferRelativeResize="0"/>
          <p:nvPr/>
        </p:nvPicPr>
        <p:blipFill rotWithShape="1">
          <a:blip r:embed="rId3">
            <a:alphaModFix/>
          </a:blip>
          <a:srcRect b="23255" l="6112" r="0" t="4207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ux appareils photo anciens sur une étagère en bois" id="116" name="Google Shape;116;p18"/>
          <p:cNvPicPr preferRelativeResize="0"/>
          <p:nvPr/>
        </p:nvPicPr>
        <p:blipFill rotWithShape="1">
          <a:blip r:embed="rId4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oto artistique en plongée d'un café couleur caramel dans une tasse blanche posée sur une surface rouge unie" id="117" name="Google Shape;117;p18"/>
          <p:cNvPicPr preferRelativeResize="0"/>
          <p:nvPr/>
        </p:nvPicPr>
        <p:blipFill rotWithShape="1">
          <a:blip r:embed="rId5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3"/>
                </a:solidFill>
              </a:rPr>
              <a:t>Cards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9" name="Google Shape;119;p18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/>
              <a:t>Simple cards of all types including postal cards, business cards… just to name a few</a:t>
            </a:r>
            <a:endParaRPr sz="1200"/>
          </a:p>
        </p:txBody>
      </p:sp>
      <p:sp>
        <p:nvSpPr>
          <p:cNvPr id="120" name="Google Shape;120;p18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3"/>
                </a:solidFill>
              </a:rPr>
              <a:t>Flyers,posts,banner,etc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21" name="Google Shape;121;p18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/>
              <a:t>Let’s draw. Representing information is always better with some addictive design</a:t>
            </a:r>
            <a:endParaRPr sz="1200"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425" y="408675"/>
            <a:ext cx="3890975" cy="198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025" y="2503750"/>
            <a:ext cx="1935250" cy="11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64075" y="2503750"/>
            <a:ext cx="1935259" cy="11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8950" y="397950"/>
            <a:ext cx="3150426" cy="3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98950" y="183974"/>
            <a:ext cx="3364398" cy="3364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04600" y="183975"/>
            <a:ext cx="3364398" cy="3364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425" y="146925"/>
            <a:ext cx="2183900" cy="16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475" y="3358650"/>
            <a:ext cx="2342600" cy="17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5475" y="2062976"/>
            <a:ext cx="1017549" cy="101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4950" y="1953158"/>
            <a:ext cx="1624861" cy="216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1670" y="146925"/>
            <a:ext cx="2066400" cy="11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8700" y="1403800"/>
            <a:ext cx="1395249" cy="186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421750" y="12"/>
            <a:ext cx="6072776" cy="607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32732" y="1404404"/>
            <a:ext cx="422565" cy="563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/>
              <a:t>Raphael. Bille Fomena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solidFill>
                  <a:schemeClr val="hlink"/>
                </a:solidFill>
                <a:hlinkClick r:id="rId3"/>
              </a:rPr>
              <a:t>rapfom@gmail</a:t>
            </a:r>
            <a:r>
              <a:rPr lang="fr" sz="1400" u="sng">
                <a:solidFill>
                  <a:schemeClr val="hlink"/>
                </a:solidFill>
                <a:hlinkClick r:id="rId4"/>
              </a:rPr>
              <a:t>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+32 470 18 11 69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+237 651 500 099</a:t>
            </a:r>
            <a:endParaRPr sz="1400"/>
          </a:p>
        </p:txBody>
      </p:sp>
      <p:sp>
        <p:nvSpPr>
          <p:cNvPr id="145" name="Google Shape;145;p2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Contact</a:t>
            </a:r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5">
            <a:alphaModFix amt="6000"/>
          </a:blip>
          <a:stretch>
            <a:fillRect/>
          </a:stretch>
        </p:blipFill>
        <p:spPr>
          <a:xfrm>
            <a:off x="-967550" y="1320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7" name="Google Shape;14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0925" y="-150025"/>
            <a:ext cx="3848751" cy="544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